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h-TH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h-TH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text styles</a:t>
            </a:r>
          </a:p>
          <a:p>
            <a:pPr lvl="1"/>
            <a:r>
              <a:rPr lang="th-TH" smtClean="0"/>
              <a:t>Second level</a:t>
            </a:r>
          </a:p>
          <a:p>
            <a:pPr lvl="2"/>
            <a:r>
              <a:rPr lang="th-TH" smtClean="0"/>
              <a:t>Third level</a:t>
            </a:r>
          </a:p>
          <a:p>
            <a:pPr lvl="3"/>
            <a:r>
              <a:rPr lang="th-TH" smtClean="0"/>
              <a:t>Fourth level</a:t>
            </a:r>
          </a:p>
          <a:p>
            <a:pPr lvl="4"/>
            <a:r>
              <a:rPr lang="th-TH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h-TH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74079D-8CAA-4050-A088-79FC6BBE6464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1pPr>
    <a:lvl2pPr marL="4572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2pPr>
    <a:lvl3pPr marL="9144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3pPr>
    <a:lvl4pPr marL="13716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4pPr>
    <a:lvl5pPr marL="18288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A15C9E-D493-435E-8809-9B8D1E2A2953}" type="slidenum">
              <a:rPr lang="en-US"/>
              <a:pPr/>
              <a:t>1</a:t>
            </a:fld>
            <a:endParaRPr lang="th-TH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C24143-2876-491D-BB27-B67068F1B63F}" type="slidenum">
              <a:rPr lang="en-US"/>
              <a:pPr/>
              <a:t>10</a:t>
            </a:fld>
            <a:endParaRPr lang="th-TH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3983B0-7ABB-45E1-845D-9E769C76154C}" type="slidenum">
              <a:rPr lang="en-US"/>
              <a:pPr/>
              <a:t>2</a:t>
            </a:fld>
            <a:endParaRPr lang="th-TH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6781E8-F47F-4935-B212-8EEE3948D1C2}" type="slidenum">
              <a:rPr lang="en-US"/>
              <a:pPr/>
              <a:t>3</a:t>
            </a:fld>
            <a:endParaRPr lang="th-TH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C3740F-29BC-4F57-9545-641412DA3B7D}" type="slidenum">
              <a:rPr lang="en-US"/>
              <a:pPr/>
              <a:t>4</a:t>
            </a:fld>
            <a:endParaRPr lang="th-TH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451A04-C24C-4A95-8B30-882CEDF603EE}" type="slidenum">
              <a:rPr lang="en-US"/>
              <a:pPr/>
              <a:t>5</a:t>
            </a:fld>
            <a:endParaRPr lang="th-TH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A2F4C5-AAF3-4039-AFFE-B41B9EF4C2CE}" type="slidenum">
              <a:rPr lang="en-US"/>
              <a:pPr/>
              <a:t>6</a:t>
            </a:fld>
            <a:endParaRPr lang="th-TH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6E3CC5-8CB2-450C-92C0-A6D60237EA0A}" type="slidenum">
              <a:rPr lang="en-US"/>
              <a:pPr/>
              <a:t>7</a:t>
            </a:fld>
            <a:endParaRPr lang="th-TH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DCD952-F3B3-4A45-A225-18636279D027}" type="slidenum">
              <a:rPr lang="en-US"/>
              <a:pPr/>
              <a:t>8</a:t>
            </a:fld>
            <a:endParaRPr lang="th-TH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ADDCBA-347F-4CFA-A9F9-758D5DE024C5}" type="slidenum">
              <a:rPr lang="en-US"/>
              <a:pPr/>
              <a:t>9</a:t>
            </a:fld>
            <a:endParaRPr lang="th-TH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81CB57-9523-429A-B054-4FAB5ADCBCC4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2A8CE8-1B0E-4E73-A383-0233B7EE5B55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273A68-0D04-4BA8-8537-716B2111CC65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BB7606-AE0B-4A70-B59C-C0234E0D658D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C3FB4A-F4BF-4522-8ED2-3DCDE721B5E7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48D1F1-69C6-43CE-830E-C0A7A60FFBDA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9101E-F945-45EF-BE47-CB970482E582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869AE0-3DB7-4C50-B96A-7D133D0D8E64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D89FB9-B71F-43D9-BAFB-E99900C78D82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538058-998D-4210-AEEB-E3F9F4081347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272EBB-C307-4897-9B4A-8FE4E91A64B9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text styles</a:t>
            </a:r>
          </a:p>
          <a:p>
            <a:pPr lvl="1"/>
            <a:r>
              <a:rPr lang="th-TH" smtClean="0"/>
              <a:t>Second level</a:t>
            </a:r>
          </a:p>
          <a:p>
            <a:pPr lvl="2"/>
            <a:r>
              <a:rPr lang="th-TH" smtClean="0"/>
              <a:t>Third level</a:t>
            </a:r>
          </a:p>
          <a:p>
            <a:pPr lvl="3"/>
            <a:r>
              <a:rPr lang="th-TH" smtClean="0"/>
              <a:t>Fourth level</a:t>
            </a:r>
          </a:p>
          <a:p>
            <a:pPr lvl="4"/>
            <a:r>
              <a:rPr lang="th-TH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h-T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h-TH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410E23C-5402-4A7D-B15E-15F6E21BB862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ทบทวนเรื่อง ตัวแปร)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395288" y="1268413"/>
            <a:ext cx="69072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ให้ประกาศตัวแปรชนิด </a:t>
            </a:r>
            <a:r>
              <a:rPr lang="en-US" b="1"/>
              <a:t>String </a:t>
            </a:r>
            <a:r>
              <a:rPr lang="th-TH" b="1"/>
              <a:t>ชื่อว่า </a:t>
            </a:r>
            <a:r>
              <a:rPr lang="en-US" b="1"/>
              <a:t>name, address</a:t>
            </a:r>
            <a:endParaRPr lang="th-TH" b="1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395288" y="2060575"/>
            <a:ext cx="2654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ให้สร้าง </a:t>
            </a:r>
            <a:r>
              <a:rPr lang="en-US" b="1"/>
              <a:t>Form </a:t>
            </a:r>
            <a:r>
              <a:rPr lang="th-TH" b="1"/>
              <a:t>ดังนี้</a:t>
            </a:r>
          </a:p>
        </p:txBody>
      </p:sp>
      <p:pic>
        <p:nvPicPr>
          <p:cNvPr id="3087" name="Picture 15"/>
          <p:cNvPicPr>
            <a:picLocks noChangeAspect="1" noChangeArrowheads="1"/>
          </p:cNvPicPr>
          <p:nvPr/>
        </p:nvPicPr>
        <p:blipFill>
          <a:blip r:embed="rId3"/>
          <a:srcRect l="1270" t="13585" r="59602" b="34245"/>
          <a:stretch>
            <a:fillRect/>
          </a:stretch>
        </p:blipFill>
        <p:spPr bwMode="auto">
          <a:xfrm>
            <a:off x="4500563" y="1844675"/>
            <a:ext cx="3816350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95" name="AutoShape 23"/>
          <p:cNvSpPr>
            <a:spLocks noChangeArrowheads="1"/>
          </p:cNvSpPr>
          <p:nvPr/>
        </p:nvSpPr>
        <p:spPr bwMode="auto">
          <a:xfrm>
            <a:off x="7451725" y="1844675"/>
            <a:ext cx="1295400" cy="935038"/>
          </a:xfrm>
          <a:prstGeom prst="wedgeRoundRectCallout">
            <a:avLst>
              <a:gd name="adj1" fmla="val -127819"/>
              <a:gd name="adj2" fmla="val 5458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th-TH"/>
              <a:t>ระบุชื่อและที่อยู่</a:t>
            </a:r>
          </a:p>
        </p:txBody>
      </p:sp>
      <p:sp>
        <p:nvSpPr>
          <p:cNvPr id="3096" name="AutoShape 24"/>
          <p:cNvSpPr>
            <a:spLocks noChangeArrowheads="1"/>
          </p:cNvSpPr>
          <p:nvPr/>
        </p:nvSpPr>
        <p:spPr bwMode="auto">
          <a:xfrm>
            <a:off x="7235825" y="3141663"/>
            <a:ext cx="1295400" cy="935037"/>
          </a:xfrm>
          <a:prstGeom prst="wedgeRoundRectCallout">
            <a:avLst>
              <a:gd name="adj1" fmla="val -135907"/>
              <a:gd name="adj2" fmla="val 47625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th-TH"/>
              <a:t>คลิ๊กปุ่ม </a:t>
            </a:r>
            <a:r>
              <a:rPr lang="en-US"/>
              <a:t>OK</a:t>
            </a:r>
            <a:endParaRPr lang="th-TH"/>
          </a:p>
        </p:txBody>
      </p:sp>
      <p:sp>
        <p:nvSpPr>
          <p:cNvPr id="3097" name="AutoShape 25"/>
          <p:cNvSpPr>
            <a:spLocks noChangeArrowheads="1"/>
          </p:cNvSpPr>
          <p:nvPr/>
        </p:nvSpPr>
        <p:spPr bwMode="auto">
          <a:xfrm>
            <a:off x="2268538" y="5300663"/>
            <a:ext cx="2016125" cy="649287"/>
          </a:xfrm>
          <a:prstGeom prst="wedgeRoundRectCallout">
            <a:avLst>
              <a:gd name="adj1" fmla="val 99370"/>
              <a:gd name="adj2" fmla="val -11454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th-TH"/>
              <a:t>แสดงผลตัวแปร</a:t>
            </a:r>
          </a:p>
        </p:txBody>
      </p:sp>
      <p:sp>
        <p:nvSpPr>
          <p:cNvPr id="3098" name="AutoShape 26"/>
          <p:cNvSpPr>
            <a:spLocks noChangeArrowheads="1"/>
          </p:cNvSpPr>
          <p:nvPr/>
        </p:nvSpPr>
        <p:spPr bwMode="auto">
          <a:xfrm>
            <a:off x="611188" y="3068638"/>
            <a:ext cx="1943100" cy="935037"/>
          </a:xfrm>
          <a:prstGeom prst="wedgeRoundRectCallout">
            <a:avLst>
              <a:gd name="adj1" fmla="val 194773"/>
              <a:gd name="adj2" fmla="val -7801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th-TH"/>
              <a:t>เก็บชื่อไว้ในตัวแปร </a:t>
            </a:r>
            <a:r>
              <a:rPr lang="en-US"/>
              <a:t>name</a:t>
            </a:r>
            <a:endParaRPr lang="th-TH"/>
          </a:p>
        </p:txBody>
      </p:sp>
      <p:sp>
        <p:nvSpPr>
          <p:cNvPr id="3099" name="AutoShape 27"/>
          <p:cNvSpPr>
            <a:spLocks noChangeArrowheads="1"/>
          </p:cNvSpPr>
          <p:nvPr/>
        </p:nvSpPr>
        <p:spPr bwMode="auto">
          <a:xfrm>
            <a:off x="611188" y="4005263"/>
            <a:ext cx="2232025" cy="935037"/>
          </a:xfrm>
          <a:prstGeom prst="wedgeRoundRectCallout">
            <a:avLst>
              <a:gd name="adj1" fmla="val 164935"/>
              <a:gd name="adj2" fmla="val -10551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th-TH"/>
              <a:t>เก็บที่อยู่ไว้ในตัวแปร </a:t>
            </a:r>
            <a:r>
              <a:rPr lang="en-US"/>
              <a:t>address</a:t>
            </a:r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5" grpId="0"/>
      <p:bldP spid="3086" grpId="0"/>
      <p:bldP spid="3095" grpId="0" animBg="1"/>
      <p:bldP spid="3096" grpId="0" animBg="1"/>
      <p:bldP spid="3097" grpId="0" animBg="1"/>
      <p:bldP spid="3098" grpId="0" animBg="1"/>
      <p:bldP spid="309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95288" y="1268413"/>
            <a:ext cx="84931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เป็นการเขียนโปรแกรมควบคุมและปรับเปลี่ยน </a:t>
            </a:r>
            <a:r>
              <a:rPr lang="en-US" b="1"/>
              <a:t>Properties </a:t>
            </a:r>
            <a:r>
              <a:rPr lang="th-TH" b="1"/>
              <a:t>ของ </a:t>
            </a:r>
            <a:r>
              <a:rPr lang="en-US" b="1"/>
              <a:t>Control</a:t>
            </a:r>
            <a:endParaRPr lang="th-TH" b="1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468313" y="2060575"/>
            <a:ext cx="21304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/>
              <a:t> FontDialog</a:t>
            </a:r>
            <a:endParaRPr lang="th-TH"/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3563938" y="2060575"/>
            <a:ext cx="4918075" cy="5191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r>
              <a:rPr lang="th-TH" b="1"/>
              <a:t>ใช้สำหรับให้ผู้ใช้เลือกรูปแบบตัวอักษรตามต้องการ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/>
      <p:bldP spid="26630" grpId="0"/>
      <p:bldP spid="266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95288" y="1268413"/>
            <a:ext cx="84931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เป็นการเขียนโปรแกรมควบคุมและปรับเปลี่ยน </a:t>
            </a:r>
            <a:r>
              <a:rPr lang="en-US" b="1"/>
              <a:t>Properties </a:t>
            </a:r>
            <a:r>
              <a:rPr lang="th-TH" b="1"/>
              <a:t>ของ </a:t>
            </a:r>
            <a:r>
              <a:rPr lang="en-US" b="1"/>
              <a:t>Control</a:t>
            </a:r>
            <a:endParaRPr lang="th-TH" b="1"/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468313" y="2420938"/>
            <a:ext cx="15732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/>
              <a:t> ListBox</a:t>
            </a:r>
            <a:endParaRPr lang="th-TH"/>
          </a:p>
        </p:txBody>
      </p:sp>
      <p:pic>
        <p:nvPicPr>
          <p:cNvPr id="6158" name="Picture 14"/>
          <p:cNvPicPr>
            <a:picLocks noChangeAspect="1" noChangeArrowheads="1"/>
          </p:cNvPicPr>
          <p:nvPr/>
        </p:nvPicPr>
        <p:blipFill>
          <a:blip r:embed="rId3"/>
          <a:srcRect l="1270" t="14561" r="59602" b="35243"/>
          <a:stretch>
            <a:fillRect/>
          </a:stretch>
        </p:blipFill>
        <p:spPr bwMode="auto">
          <a:xfrm>
            <a:off x="3924300" y="1916113"/>
            <a:ext cx="3816350" cy="367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395288" y="3500438"/>
            <a:ext cx="3233737" cy="9461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r>
              <a:rPr lang="th-TH" b="1"/>
              <a:t>ใช้สำหรับบรรจุรายการ</a:t>
            </a:r>
          </a:p>
          <a:p>
            <a:r>
              <a:rPr lang="th-TH" b="1"/>
              <a:t> ที่ให้ผู้ใช้เลือกได้ทีละ 1 รายการ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  <p:bldP spid="6157" grpId="0"/>
      <p:bldP spid="615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3"/>
          <a:srcRect l="1270" t="14561" r="59602" b="35243"/>
          <a:stretch>
            <a:fillRect/>
          </a:stretch>
        </p:blipFill>
        <p:spPr bwMode="auto">
          <a:xfrm>
            <a:off x="250825" y="1916113"/>
            <a:ext cx="3025775" cy="291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23850" y="1125538"/>
            <a:ext cx="6157913" cy="5191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r>
              <a:rPr lang="th-TH" b="1"/>
              <a:t>การเอาข้อมูลใส่เข้าไปใน </a:t>
            </a:r>
            <a:r>
              <a:rPr lang="en-US" b="1"/>
              <a:t>ListBox </a:t>
            </a:r>
            <a:r>
              <a:rPr lang="th-TH" b="1"/>
              <a:t>ด้วยการเขียนโปรแกรม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419475" y="2060575"/>
            <a:ext cx="14176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รูปแบบคำสั่ง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3348038" y="2636838"/>
            <a:ext cx="5213350" cy="528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ชื่อ </a:t>
            </a:r>
            <a:r>
              <a:rPr lang="en-US" b="1"/>
              <a:t>Listbox.Items.Add(</a:t>
            </a:r>
            <a:r>
              <a:rPr lang="th-TH" b="1"/>
              <a:t>ค่าที่ต้องการใส่)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 animBg="1"/>
      <p:bldP spid="12297" grpId="0"/>
      <p:bldP spid="1229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323850" y="1125538"/>
            <a:ext cx="6157913" cy="5191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r>
              <a:rPr lang="th-TH" b="1"/>
              <a:t>การเอาข้อมูลใส่เข้าไปใน </a:t>
            </a:r>
            <a:r>
              <a:rPr lang="en-US" b="1"/>
              <a:t>ListBox </a:t>
            </a:r>
            <a:r>
              <a:rPr lang="th-TH" b="1"/>
              <a:t>ด้วยการเขียนโปรแกรม</a:t>
            </a:r>
          </a:p>
        </p:txBody>
      </p:sp>
      <p:pic>
        <p:nvPicPr>
          <p:cNvPr id="14345" name="Picture 9"/>
          <p:cNvPicPr>
            <a:picLocks noChangeAspect="1" noChangeArrowheads="1"/>
          </p:cNvPicPr>
          <p:nvPr/>
        </p:nvPicPr>
        <p:blipFill>
          <a:blip r:embed="rId3"/>
          <a:srcRect l="1270" t="13585" r="58855" b="34245"/>
          <a:stretch>
            <a:fillRect/>
          </a:stretch>
        </p:blipFill>
        <p:spPr bwMode="auto">
          <a:xfrm>
            <a:off x="971550" y="1844675"/>
            <a:ext cx="3889375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4932363" y="2852738"/>
            <a:ext cx="3717925" cy="1373187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wrap="none">
            <a:spAutoFit/>
            <a:flatTx/>
          </a:bodyPr>
          <a:lstStyle/>
          <a:p>
            <a:r>
              <a:rPr lang="th-TH" b="1">
                <a:solidFill>
                  <a:schemeClr val="bg1"/>
                </a:solidFill>
              </a:rPr>
              <a:t>เขียนโปรแกรมเพื่อให้ผู้ใช้ระบุรายการ</a:t>
            </a:r>
          </a:p>
          <a:p>
            <a:r>
              <a:rPr lang="th-TH" b="1">
                <a:solidFill>
                  <a:schemeClr val="bg1"/>
                </a:solidFill>
              </a:rPr>
              <a:t>ที่ต้องการใส่ใน </a:t>
            </a:r>
            <a:r>
              <a:rPr lang="en-US" b="1">
                <a:solidFill>
                  <a:schemeClr val="bg1"/>
                </a:solidFill>
              </a:rPr>
              <a:t>ListBox</a:t>
            </a:r>
          </a:p>
          <a:p>
            <a:r>
              <a:rPr lang="th-TH" b="1">
                <a:solidFill>
                  <a:schemeClr val="bg1"/>
                </a:solidFill>
              </a:rPr>
              <a:t>โดยผ่าน </a:t>
            </a:r>
            <a:r>
              <a:rPr lang="en-US" b="1">
                <a:solidFill>
                  <a:schemeClr val="bg1"/>
                </a:solidFill>
              </a:rPr>
              <a:t>TextBox</a:t>
            </a:r>
            <a:endParaRPr lang="th-TH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23850" y="1125538"/>
            <a:ext cx="5891213" cy="5191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r>
              <a:rPr lang="th-TH" b="1"/>
              <a:t>การเอาข้อมูลออกจาก </a:t>
            </a:r>
            <a:r>
              <a:rPr lang="en-US" b="1"/>
              <a:t>ListBox </a:t>
            </a:r>
            <a:r>
              <a:rPr lang="th-TH" b="1"/>
              <a:t>ด้วยการเขียนโปรแกรม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755650" y="1773238"/>
            <a:ext cx="1417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รูปแบบคำสั่ง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755650" y="2420938"/>
            <a:ext cx="7350125" cy="528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ตัวแปรหรือ </a:t>
            </a:r>
            <a:r>
              <a:rPr lang="en-US" b="1"/>
              <a:t>Control =</a:t>
            </a:r>
            <a:r>
              <a:rPr lang="th-TH" b="1"/>
              <a:t> ชื่อ</a:t>
            </a:r>
            <a:r>
              <a:rPr lang="en-US" b="1"/>
              <a:t>Listbox.SelectedItems()</a:t>
            </a:r>
            <a:endParaRPr lang="th-TH" b="1"/>
          </a:p>
        </p:txBody>
      </p:sp>
      <p:pic>
        <p:nvPicPr>
          <p:cNvPr id="16393" name="Picture 9"/>
          <p:cNvPicPr>
            <a:picLocks noChangeAspect="1" noChangeArrowheads="1"/>
          </p:cNvPicPr>
          <p:nvPr/>
        </p:nvPicPr>
        <p:blipFill>
          <a:blip r:embed="rId3"/>
          <a:srcRect l="1270" t="13585" r="58855" b="34245"/>
          <a:stretch>
            <a:fillRect/>
          </a:stretch>
        </p:blipFill>
        <p:spPr bwMode="auto">
          <a:xfrm>
            <a:off x="323850" y="3357563"/>
            <a:ext cx="3311525" cy="324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 animBg="1"/>
      <p:bldP spid="16391" grpId="0"/>
      <p:bldP spid="1639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395288" y="1268413"/>
            <a:ext cx="84931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เป็นการเขียนโปรแกรมควบคุมและปรับเปลี่ยน </a:t>
            </a:r>
            <a:r>
              <a:rPr lang="en-US" b="1"/>
              <a:t>Properties </a:t>
            </a:r>
            <a:r>
              <a:rPr lang="th-TH" b="1"/>
              <a:t>ของ </a:t>
            </a:r>
            <a:r>
              <a:rPr lang="en-US" b="1"/>
              <a:t>Control</a:t>
            </a:r>
            <a:endParaRPr lang="th-TH" b="1"/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468313" y="2420938"/>
            <a:ext cx="2168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/>
              <a:t> ComboBox</a:t>
            </a:r>
            <a:endParaRPr lang="th-TH"/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395288" y="3500438"/>
            <a:ext cx="3233737" cy="9461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r>
              <a:rPr lang="th-TH" b="1"/>
              <a:t>ใช้สำหรับบรรจุรายการ</a:t>
            </a:r>
          </a:p>
          <a:p>
            <a:r>
              <a:rPr lang="th-TH" b="1"/>
              <a:t> ที่ให้ผู้ใช้เลือกได้ทีละ 1 รายการ</a:t>
            </a:r>
          </a:p>
        </p:txBody>
      </p:sp>
      <p:sp>
        <p:nvSpPr>
          <p:cNvPr id="18441" name="AutoShape 9"/>
          <p:cNvSpPr>
            <a:spLocks noChangeArrowheads="1"/>
          </p:cNvSpPr>
          <p:nvPr/>
        </p:nvSpPr>
        <p:spPr bwMode="auto">
          <a:xfrm>
            <a:off x="3563938" y="1557338"/>
            <a:ext cx="5580062" cy="4824412"/>
          </a:xfrm>
          <a:prstGeom prst="irregularSeal2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b="1">
                <a:solidFill>
                  <a:schemeClr val="bg1"/>
                </a:solidFill>
              </a:rPr>
              <a:t>เหมือนกับ </a:t>
            </a:r>
            <a:r>
              <a:rPr lang="en-US" b="1">
                <a:solidFill>
                  <a:schemeClr val="bg1"/>
                </a:solidFill>
              </a:rPr>
              <a:t>ListBox </a:t>
            </a:r>
            <a:endParaRPr lang="th-TH" b="1">
              <a:solidFill>
                <a:schemeClr val="bg1"/>
              </a:solidFill>
            </a:endParaRPr>
          </a:p>
          <a:p>
            <a:pPr algn="ctr"/>
            <a:r>
              <a:rPr lang="th-TH" b="1">
                <a:solidFill>
                  <a:schemeClr val="bg1"/>
                </a:solidFill>
              </a:rPr>
              <a:t>ลองเขียนซิ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/>
      <p:bldP spid="18438" grpId="0"/>
      <p:bldP spid="18440" grpId="0" animBg="1"/>
      <p:bldP spid="184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95288" y="1268413"/>
            <a:ext cx="84931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เป็นการเขียนโปรแกรมควบคุมและปรับเปลี่ยน </a:t>
            </a:r>
            <a:r>
              <a:rPr lang="en-US" b="1"/>
              <a:t>Properties </a:t>
            </a:r>
            <a:r>
              <a:rPr lang="th-TH" b="1"/>
              <a:t>ของ </a:t>
            </a:r>
            <a:r>
              <a:rPr lang="en-US" b="1"/>
              <a:t>Control</a:t>
            </a:r>
            <a:endParaRPr lang="th-TH" b="1"/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68313" y="2060575"/>
            <a:ext cx="23669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/>
              <a:t> RadioButton</a:t>
            </a:r>
            <a:endParaRPr lang="th-TH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3563938" y="2060575"/>
            <a:ext cx="4622800" cy="5191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r>
              <a:rPr lang="th-TH" b="1"/>
              <a:t>ใช้สำหรับให้ผู้ใช้เลือกเงื่อนไขได้เพียง 1 เท่านั้น</a:t>
            </a:r>
          </a:p>
        </p:txBody>
      </p:sp>
      <p:pic>
        <p:nvPicPr>
          <p:cNvPr id="20490" name="Picture 10"/>
          <p:cNvPicPr>
            <a:picLocks noChangeAspect="1" noChangeArrowheads="1"/>
          </p:cNvPicPr>
          <p:nvPr/>
        </p:nvPicPr>
        <p:blipFill>
          <a:blip r:embed="rId3"/>
          <a:srcRect l="1270" t="13585" r="59602" b="43098"/>
          <a:stretch>
            <a:fillRect/>
          </a:stretch>
        </p:blipFill>
        <p:spPr bwMode="auto">
          <a:xfrm>
            <a:off x="1547813" y="2636838"/>
            <a:ext cx="4392612" cy="364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  <p:bldP spid="20486" grpId="0"/>
      <p:bldP spid="2048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395288" y="1268413"/>
            <a:ext cx="84931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เป็นการเขียนโปรแกรมควบคุมและปรับเปลี่ยน </a:t>
            </a:r>
            <a:r>
              <a:rPr lang="en-US" b="1"/>
              <a:t>Properties </a:t>
            </a:r>
            <a:r>
              <a:rPr lang="th-TH" b="1"/>
              <a:t>ของ </a:t>
            </a:r>
            <a:r>
              <a:rPr lang="en-US" b="1"/>
              <a:t>Control</a:t>
            </a:r>
            <a:endParaRPr lang="th-TH" b="1"/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468313" y="2060575"/>
            <a:ext cx="2028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/>
              <a:t> CheckBox</a:t>
            </a:r>
            <a:endParaRPr lang="th-TH"/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3563938" y="2060575"/>
            <a:ext cx="4246562" cy="5191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r>
              <a:rPr lang="th-TH" b="1"/>
              <a:t>ใช้สำหรับให้ผู้ใช้เลือกเงื่อนไขได้มากกว่า 1 </a:t>
            </a:r>
          </a:p>
        </p:txBody>
      </p:sp>
      <p:pic>
        <p:nvPicPr>
          <p:cNvPr id="22537" name="Picture 9"/>
          <p:cNvPicPr>
            <a:picLocks noChangeAspect="1" noChangeArrowheads="1"/>
          </p:cNvPicPr>
          <p:nvPr/>
        </p:nvPicPr>
        <p:blipFill>
          <a:blip r:embed="rId3"/>
          <a:srcRect l="3125" t="14561" r="59602" b="43100"/>
          <a:stretch>
            <a:fillRect/>
          </a:stretch>
        </p:blipFill>
        <p:spPr bwMode="auto">
          <a:xfrm>
            <a:off x="1692275" y="2708275"/>
            <a:ext cx="4103688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/>
      <p:bldP spid="22534" grpId="0"/>
      <p:bldP spid="225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395288" y="1268413"/>
            <a:ext cx="84931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เป็นการเขียนโปรแกรมควบคุมและปรับเปลี่ยน </a:t>
            </a:r>
            <a:r>
              <a:rPr lang="en-US" b="1"/>
              <a:t>Properties </a:t>
            </a:r>
            <a:r>
              <a:rPr lang="th-TH" b="1"/>
              <a:t>ของ </a:t>
            </a:r>
            <a:r>
              <a:rPr lang="en-US" b="1"/>
              <a:t>Control</a:t>
            </a:r>
            <a:endParaRPr lang="th-TH" b="1"/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468313" y="2060575"/>
            <a:ext cx="22701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/>
              <a:t> ColorDialog</a:t>
            </a:r>
            <a:endParaRPr lang="th-TH"/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3563938" y="2060575"/>
            <a:ext cx="3762375" cy="5191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r>
              <a:rPr lang="th-TH" b="1"/>
              <a:t>ใช้สำหรับให้ผู้ใช้เลือกสีได้ตามต้องการ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/>
      <p:bldP spid="24582" grpId="0"/>
      <p:bldP spid="24583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402</Words>
  <Application>Microsoft Office PowerPoint</Application>
  <PresentationFormat>On-screen Show (4:3)</PresentationFormat>
  <Paragraphs>69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NIDA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Chan</dc:creator>
  <cp:lastModifiedBy>suwitchan kaewsuwan</cp:lastModifiedBy>
  <cp:revision>23</cp:revision>
  <dcterms:created xsi:type="dcterms:W3CDTF">2006-11-21T17:11:27Z</dcterms:created>
  <dcterms:modified xsi:type="dcterms:W3CDTF">2015-01-16T02:16:56Z</dcterms:modified>
</cp:coreProperties>
</file>